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8" r:id="rId3"/>
    <p:sldId id="259" r:id="rId4"/>
    <p:sldId id="260" r:id="rId5"/>
    <p:sldId id="261" r:id="rId6"/>
    <p:sldId id="277" r:id="rId7"/>
    <p:sldId id="290" r:id="rId8"/>
    <p:sldId id="291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92" r:id="rId22"/>
    <p:sldId id="294" r:id="rId23"/>
    <p:sldId id="293" r:id="rId24"/>
    <p:sldId id="295" r:id="rId25"/>
    <p:sldId id="288" r:id="rId2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18"/>
    <p:restoredTop sz="94691"/>
  </p:normalViewPr>
  <p:slideViewPr>
    <p:cSldViewPr snapToGrid="0" snapToObjects="1">
      <p:cViewPr varScale="1">
        <p:scale>
          <a:sx n="190" d="100"/>
          <a:sy n="190" d="100"/>
        </p:scale>
        <p:origin x="1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launchcode.org/liftoff/articles/technical-resume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rive.google.com/file/d/0Bx04Qd46sWDgdjVZOWlFUUd1QmM/view?usp=sharing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e47735ed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e47735ed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03cd56c14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03cd56c14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00fb8875d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00fb8875d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00fb8875d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00fb8875d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00fb8875d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00fb8875d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00fb8875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00fb8875d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0fb8875d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0fb8875d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00fb8875d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00fb8875d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00fb8875d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00fb8875d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00fb8875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00fb8875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00fb8875d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00fb8875d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0573a85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0573a85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e2a0054f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e2a0054f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8682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05663c49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05663c49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ee46128e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ee46128e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e67ec1d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e67ec1d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e67ec1d9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e67ec1d9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05663c49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05663c49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Advocate for personal branding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Build networks, know what’s hot, get new jobs, never settle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0522564c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0522564c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 Work Example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https://education.launchcode.org/liftoff/articles/technical-resume/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Resume: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https://drive.google.com/file/d/0Bx04Qd46sWDgdjVZOWlFUUd1QmM/view?usp=sharing</a:t>
            </a: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2826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e2a0054f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e2a0054f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e2a0054f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e2a0054f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ducation.launchcode.org/liftoff/videos/live-codin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www.amazon.com/Cracking-Coding-Interview-Programming-Questions/dp/0984782850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LaunchCode Liftoff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129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 3</a:t>
            </a:r>
            <a:endParaRPr sz="24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725" y="855287"/>
            <a:ext cx="2861575" cy="28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390525" y="34106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Hank </a:t>
            </a:r>
            <a:r>
              <a:rPr lang="en-US" dirty="0" err="1"/>
              <a:t>DeDona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8/16/21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Coding - Introduction</a:t>
            </a:r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1"/>
          </p:nvPr>
        </p:nvSpPr>
        <p:spPr>
          <a:xfrm>
            <a:off x="471900" y="1919074"/>
            <a:ext cx="3999900" cy="3017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Why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Live Coding Interview is Likely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Mock Live Coding Interviews – John</a:t>
            </a:r>
            <a:r>
              <a:rPr lang="en-US" sz="1400" dirty="0"/>
              <a:t>/TAs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Many Approaches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In-Person or Online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Whiteboard or Computer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IDE or Notepad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Google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Ask Before Interview!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Goals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Solve Problems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Collaborate</a:t>
            </a:r>
            <a:endParaRPr sz="1400" dirty="0"/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364" y="1919075"/>
            <a:ext cx="4322636" cy="30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Coding - Goals</a:t>
            </a:r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Interviewers are looking for candidates who...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...ask questions to fully understand the problem.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...work towards a correct solution.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...has an understanding of the language syntax.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...demonstrates how to test the solution.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...addresses any bugs.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...can communicate their thought process.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Coding - Process</a:t>
            </a:r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1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Gather Requirements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Break Problem Down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Pseudocode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Write Syntax (sometimes)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Test &amp; Make Changes</a:t>
            </a:r>
            <a:endParaRPr sz="2400" dirty="0"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312" y="1837075"/>
            <a:ext cx="3368439" cy="30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 txBox="1"/>
          <p:nvPr/>
        </p:nvSpPr>
        <p:spPr>
          <a:xfrm>
            <a:off x="201275" y="4644050"/>
            <a:ext cx="45918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https://education.launchcode.org/liftoff/videos/live-coding/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Gather Requirements</a:t>
            </a:r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Ask Too Many Questions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Input/Output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Edge Cases/Validation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Write Out Requirements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Helpful Later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 Names &amp; Data Structure</a:t>
            </a:r>
            <a:endParaRPr/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356" y="1990575"/>
            <a:ext cx="3486794" cy="25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 Problem Down</a:t>
            </a:r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052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Restate The Key Points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Think out loud!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Rough Order Of Problems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Resist The Urge To Code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Stop, Turn Around, and Ask!</a:t>
            </a:r>
            <a:endParaRPr dirty="0"/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300" y="1778287"/>
            <a:ext cx="2131125" cy="29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Pseudocode</a:t>
            </a:r>
            <a:endParaRPr/>
          </a:p>
        </p:txBody>
      </p:sp>
      <p:sp>
        <p:nvSpPr>
          <p:cNvPr id="222" name="Google Shape;222;p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1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No Code/Syntax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Still thinking out loud!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Focus On Control Structures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If/Then, Loops, </a:t>
            </a:r>
            <a:r>
              <a:rPr lang="en" dirty="0" err="1"/>
              <a:t>etc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Examples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`If 5 is greater than 7, then stop`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`Loop from 1 to 100`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`If the result has a remainder, add 1`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`Print “hello world”`</a:t>
            </a:r>
            <a:endParaRPr dirty="0"/>
          </a:p>
        </p:txBody>
      </p:sp>
      <p:pic>
        <p:nvPicPr>
          <p:cNvPr id="223" name="Google Shape;2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750" y="1808013"/>
            <a:ext cx="3146275" cy="293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Syntax</a:t>
            </a:r>
            <a:endParaRPr/>
          </a:p>
        </p:txBody>
      </p:sp>
      <p:sp>
        <p:nvSpPr>
          <p:cNvPr id="229" name="Google Shape;229;p2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274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Now Start Writing Code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Talk It Out (Think out loud)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Don’t Be Afraid To Make Mistakes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Don’t Get Caught Up On Syntax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Write Clearly and Slowly</a:t>
            </a:r>
            <a:endParaRPr dirty="0"/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175" y="2150550"/>
            <a:ext cx="3995100" cy="22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</a:t>
            </a:r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284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Step Through Your Code (Out Loud)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Track Your Variables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Test Edge Cases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Shows thoroughness</a:t>
            </a:r>
            <a:endParaRPr dirty="0"/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950" y="1919075"/>
            <a:ext cx="3566053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Changes</a:t>
            </a:r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124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Fix Any “bugs” or missed branches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Discuss Improvements &amp; Enhancements</a:t>
            </a:r>
            <a:endParaRPr dirty="0"/>
          </a:p>
        </p:txBody>
      </p:sp>
      <p:pic>
        <p:nvPicPr>
          <p:cNvPr id="244" name="Google Shape;2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8950" y="1881900"/>
            <a:ext cx="3545050" cy="31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Makes Perfect</a:t>
            </a:r>
            <a:endParaRPr/>
          </a:p>
        </p:txBody>
      </p:sp>
      <p:sp>
        <p:nvSpPr>
          <p:cNvPr id="250" name="Google Shape;250;p3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1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https://www.hackerrank.com/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https://leetcode.com/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http://exercism.io/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https://checkio.org/</a:t>
            </a:r>
            <a:endParaRPr/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667" y="1919075"/>
            <a:ext cx="3429338" cy="307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/>
        </p:nvSpPr>
        <p:spPr>
          <a:xfrm>
            <a:off x="0" y="0"/>
            <a:ext cx="9144000" cy="46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“No one in the brief history of computing has ever written a piece of perfect software. It's unlikely that you'll be the first.” </a:t>
            </a:r>
            <a:br>
              <a:rPr lang="en" sz="4800"/>
            </a:br>
            <a:r>
              <a:rPr lang="en" sz="4800"/>
              <a:t>- Andrew Hunt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Live Coding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FizzBuzz</a:t>
            </a:r>
            <a:endParaRPr/>
          </a:p>
        </p:txBody>
      </p:sp>
      <p:sp>
        <p:nvSpPr>
          <p:cNvPr id="262" name="Google Shape;262;p3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Write a program that prints the numbers from 1 to 100. But for multiples of three print "Fizz" instead of the number and for the multiples of five print "Buzz". For numbers which are multiples of both three and five print "</a:t>
            </a:r>
            <a:r>
              <a:rPr lang="en" sz="2400" dirty="0" err="1"/>
              <a:t>FizzBuzz</a:t>
            </a:r>
            <a:r>
              <a:rPr lang="en" sz="2400" dirty="0"/>
              <a:t>".</a:t>
            </a:r>
            <a:endParaRPr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019B3-0240-714D-B794-71A6E3980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Reviews</a:t>
            </a:r>
          </a:p>
        </p:txBody>
      </p:sp>
    </p:spTree>
    <p:extLst>
      <p:ext uri="{BB962C8B-B14F-4D97-AF65-F5344CB8AC3E}">
        <p14:creationId xmlns:p14="http://schemas.microsoft.com/office/powerpoint/2010/main" val="988699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EC90D-B080-3F43-853F-07A67F45B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10AE2-56B7-B141-8943-670820797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first “Check-in”</a:t>
            </a:r>
          </a:p>
          <a:p>
            <a:r>
              <a:rPr lang="en-US" dirty="0"/>
              <a:t>Go over features and technologies selected</a:t>
            </a:r>
          </a:p>
          <a:p>
            <a:r>
              <a:rPr lang="en-US" dirty="0"/>
              <a:t>Landing page should be code-complete</a:t>
            </a:r>
          </a:p>
          <a:p>
            <a:r>
              <a:rPr lang="en-US" dirty="0"/>
              <a:t>First small feature should be code-complete (or close to it)</a:t>
            </a:r>
          </a:p>
          <a:p>
            <a:r>
              <a:rPr lang="en-US" dirty="0"/>
              <a:t>Make sure project timeline is still possible and adjust as necessary</a:t>
            </a:r>
          </a:p>
          <a:p>
            <a:pPr lvl="1"/>
            <a:r>
              <a:rPr lang="en-US" dirty="0"/>
              <a:t>AVOID SCOPE CREEP!</a:t>
            </a:r>
          </a:p>
          <a:p>
            <a:r>
              <a:rPr lang="en-US" dirty="0"/>
              <a:t>Final project needs to be code-complete with 3-5 features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520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019B3-0240-714D-B794-71A6E3980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Resume’</a:t>
            </a:r>
          </a:p>
        </p:txBody>
      </p:sp>
    </p:spTree>
    <p:extLst>
      <p:ext uri="{BB962C8B-B14F-4D97-AF65-F5344CB8AC3E}">
        <p14:creationId xmlns:p14="http://schemas.microsoft.com/office/powerpoint/2010/main" val="3828464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</a:t>
            </a:r>
            <a:endParaRPr dirty="0"/>
          </a:p>
        </p:txBody>
      </p:sp>
      <p:sp>
        <p:nvSpPr>
          <p:cNvPr id="303" name="Google Shape;303;p4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Create a rough outline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Fill in Technical Details and Education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Add Work History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Edit and Review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Review with Group Member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Mentor Feedback</a:t>
            </a:r>
            <a:endParaRPr dirty="0"/>
          </a:p>
        </p:txBody>
      </p:sp>
      <p:pic>
        <p:nvPicPr>
          <p:cNvPr id="304" name="Google Shape;3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6175" y="1919075"/>
            <a:ext cx="1962700" cy="292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124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Objectives and Timeline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Lecture</a:t>
            </a:r>
            <a:endParaRPr lang="en-US"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Open Source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Personal Branding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Introduce Assignments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Review Objectives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Activity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Stand-</a:t>
            </a:r>
            <a:r>
              <a:rPr lang="en" dirty="0"/>
              <a:t>U</a:t>
            </a:r>
            <a:r>
              <a:rPr lang="en" sz="1400" dirty="0"/>
              <a:t>p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Resume Workshop</a:t>
            </a:r>
            <a:endParaRPr sz="1400" dirty="0"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330" y="1919074"/>
            <a:ext cx="3908670" cy="29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Know What Makes a Good Technical Resume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Utilize LinkedIn to Network with Other Professionals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Know How to Use Your GitHub Account to Showcase Projects</a:t>
            </a:r>
            <a:endParaRPr dirty="0"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l="25303" t="31171" r="25179" b="31891"/>
          <a:stretch/>
        </p:blipFill>
        <p:spPr>
          <a:xfrm>
            <a:off x="3223575" y="3634750"/>
            <a:ext cx="2696850" cy="150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Review</a:t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 rot="-656177">
            <a:off x="6539133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/>
          <p:nvPr/>
        </p:nvSpPr>
        <p:spPr>
          <a:xfrm rot="656177" flipH="1">
            <a:off x="4903669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" name="Google Shape;104;p18"/>
          <p:cNvGrpSpPr/>
          <p:nvPr/>
        </p:nvGrpSpPr>
        <p:grpSpPr>
          <a:xfrm>
            <a:off x="5416331" y="3445772"/>
            <a:ext cx="2180096" cy="1442644"/>
            <a:chOff x="5796625" y="2541798"/>
            <a:chExt cx="1712700" cy="1230715"/>
          </a:xfrm>
        </p:grpSpPr>
        <p:sp>
          <p:nvSpPr>
            <p:cNvPr id="105" name="Google Shape;105;p18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8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4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8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Project Review 1</a:t>
              </a:r>
              <a:endParaRPr b="1">
                <a:solidFill>
                  <a:srgbClr val="5E5E5E"/>
                </a:solidFill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18"/>
          <p:cNvSpPr/>
          <p:nvPr/>
        </p:nvSpPr>
        <p:spPr>
          <a:xfrm rot="-656177">
            <a:off x="32729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8"/>
          <p:cNvGrpSpPr/>
          <p:nvPr/>
        </p:nvGrpSpPr>
        <p:grpSpPr>
          <a:xfrm>
            <a:off x="3821300" y="1920540"/>
            <a:ext cx="2180096" cy="1461444"/>
            <a:chOff x="4409300" y="1219942"/>
            <a:chExt cx="1712700" cy="1246754"/>
          </a:xfrm>
        </p:grpSpPr>
        <p:sp>
          <p:nvSpPr>
            <p:cNvPr id="112" name="Google Shape;112;p18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8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3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8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 w="9525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8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solidFill>
              <a:srgbClr val="0C58D3"/>
            </a:solidFill>
            <a:ln w="9525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</a:pPr>
              <a:r>
                <a:rPr lang="en" sz="1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Wireframes &amp; </a:t>
              </a:r>
              <a:r>
                <a:rPr lang="en" sz="18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Initial Features</a:t>
              </a:r>
              <a:endParaRPr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17" name="Google Shape;117;p18"/>
          <p:cNvSpPr/>
          <p:nvPr/>
        </p:nvSpPr>
        <p:spPr>
          <a:xfrm rot="656177" flipH="1">
            <a:off x="16286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18"/>
          <p:cNvGrpSpPr/>
          <p:nvPr/>
        </p:nvGrpSpPr>
        <p:grpSpPr>
          <a:xfrm>
            <a:off x="2222021" y="3445772"/>
            <a:ext cx="2180096" cy="1442644"/>
            <a:chOff x="3021975" y="2541798"/>
            <a:chExt cx="1712700" cy="1230715"/>
          </a:xfrm>
        </p:grpSpPr>
        <p:sp>
          <p:nvSpPr>
            <p:cNvPr id="119" name="Google Shape;119;p18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2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" name="Google Shape;120;p18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solidFill>
              <a:srgbClr val="0C58D3"/>
            </a:solidFill>
            <a:ln w="9525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Wireframes &amp; User Stories</a:t>
              </a:r>
              <a:endParaRPr sz="1800" dirty="0">
                <a:solidFill>
                  <a:schemeClr val="lt1"/>
                </a:solidFill>
              </a:endParaRPr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18"/>
          <p:cNvGrpSpPr/>
          <p:nvPr/>
        </p:nvGrpSpPr>
        <p:grpSpPr>
          <a:xfrm>
            <a:off x="584043" y="1920540"/>
            <a:ext cx="2180096" cy="1461444"/>
            <a:chOff x="1637475" y="1219942"/>
            <a:chExt cx="1712700" cy="1246754"/>
          </a:xfrm>
        </p:grpSpPr>
        <p:sp>
          <p:nvSpPr>
            <p:cNvPr id="125" name="Google Shape;125;p18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1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8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Capstone Project Selected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Preparing for Tech Interviews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things, first.</a:t>
            </a:r>
            <a:endParaRPr dirty="0"/>
          </a:p>
        </p:txBody>
      </p:sp>
      <p:sp>
        <p:nvSpPr>
          <p:cNvPr id="238" name="Google Shape;238;p3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Research the company you are applying for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Thoroughly read through the job opening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What tech stack do they use?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What skills are they looking for?</a:t>
            </a:r>
          </a:p>
          <a:p>
            <a:r>
              <a:rPr lang="en-US" dirty="0"/>
              <a:t>Google “{company name} tech interview”</a:t>
            </a:r>
          </a:p>
          <a:p>
            <a:r>
              <a:rPr lang="en-US" dirty="0"/>
              <a:t>Do some practice hacker rank coding questions</a:t>
            </a:r>
          </a:p>
        </p:txBody>
      </p:sp>
    </p:spTree>
    <p:extLst>
      <p:ext uri="{BB962C8B-B14F-4D97-AF65-F5344CB8AC3E}">
        <p14:creationId xmlns:p14="http://schemas.microsoft.com/office/powerpoint/2010/main" val="1217064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76B0-12DB-B241-9097-E21AE19E2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 this book!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E730F-9D92-AE44-B001-B2A45E770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4913647" cy="2710200"/>
          </a:xfrm>
        </p:spPr>
        <p:txBody>
          <a:bodyPr/>
          <a:lstStyle/>
          <a:p>
            <a:r>
              <a:rPr lang="en-US" dirty="0"/>
              <a:t>Buy “Cracking the Coding Interview”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https://www.amazon.com/Cracking-Coding-Interview-Programming-Questions/dp/0984782850/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ext, green&#10;&#10;Description automatically generated">
            <a:extLst>
              <a:ext uri="{FF2B5EF4-FFF2-40B4-BE49-F238E27FC236}">
                <a16:creationId xmlns:a16="http://schemas.microsoft.com/office/drawing/2014/main" id="{1E9DE1CD-BCD9-6F45-96AB-DFD0FD5D1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691" y="1804521"/>
            <a:ext cx="22225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32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Coding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699</Words>
  <Application>Microsoft Macintosh PowerPoint</Application>
  <PresentationFormat>On-screen Show (16:9)</PresentationFormat>
  <Paragraphs>157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Roboto</vt:lpstr>
      <vt:lpstr>Arial</vt:lpstr>
      <vt:lpstr>Material</vt:lpstr>
      <vt:lpstr>LaunchCode Liftoff</vt:lpstr>
      <vt:lpstr>PowerPoint Presentation</vt:lpstr>
      <vt:lpstr>Agenda</vt:lpstr>
      <vt:lpstr>Objectives</vt:lpstr>
      <vt:lpstr>Timeline Review</vt:lpstr>
      <vt:lpstr>Preparing for Tech Interviews</vt:lpstr>
      <vt:lpstr>First things, first.</vt:lpstr>
      <vt:lpstr>Buy this book!</vt:lpstr>
      <vt:lpstr>Live Coding</vt:lpstr>
      <vt:lpstr>Live Coding - Introduction</vt:lpstr>
      <vt:lpstr>Live Coding - Goals</vt:lpstr>
      <vt:lpstr>Live Coding - Process</vt:lpstr>
      <vt:lpstr>Gather Requirements</vt:lpstr>
      <vt:lpstr>Break Problem Down</vt:lpstr>
      <vt:lpstr>Pseudocode</vt:lpstr>
      <vt:lpstr>Write Syntax</vt:lpstr>
      <vt:lpstr>Test</vt:lpstr>
      <vt:lpstr>Make Changes</vt:lpstr>
      <vt:lpstr>Practice Makes Perfect</vt:lpstr>
      <vt:lpstr>Demo - Live Coding</vt:lpstr>
      <vt:lpstr>FizzBuzz</vt:lpstr>
      <vt:lpstr>Project Reviews</vt:lpstr>
      <vt:lpstr>Project Review</vt:lpstr>
      <vt:lpstr>Resume’</vt:lpstr>
      <vt:lpstr>Resume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LaunchCode Liftoff</dc:title>
  <cp:lastModifiedBy>Hank DeDona</cp:lastModifiedBy>
  <cp:revision>31</cp:revision>
  <dcterms:modified xsi:type="dcterms:W3CDTF">2021-08-16T23:50:35Z</dcterms:modified>
</cp:coreProperties>
</file>